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4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4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5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4F244-439A-46EF-8DA7-A261930962D3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FBA1-F81B-4A4E-B494-A4E999CF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0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figures on G3 vs G4</a:t>
            </a:r>
            <a:br>
              <a:rPr lang="en-US" dirty="0" smtClean="0"/>
            </a:br>
            <a:r>
              <a:rPr lang="en-US" dirty="0" smtClean="0"/>
              <a:t>(core diagnosis)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8424" cy="781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24" y="-1"/>
            <a:ext cx="1674627" cy="781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" y="882019"/>
            <a:ext cx="1808424" cy="1581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64090"/>
            <a:ext cx="1808424" cy="1351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8" y="885956"/>
            <a:ext cx="1649174" cy="1564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780" y="882019"/>
            <a:ext cx="1433973" cy="1568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16204"/>
            <a:ext cx="1833877" cy="1788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215" y="2564091"/>
            <a:ext cx="1591566" cy="1351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4215" y="4029407"/>
            <a:ext cx="1960775" cy="1775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2767" y="882019"/>
            <a:ext cx="1804102" cy="1450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7624" y="4836866"/>
            <a:ext cx="1636974" cy="1480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883" y="751259"/>
            <a:ext cx="1727462" cy="1812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7624" y="2673197"/>
            <a:ext cx="1689264" cy="1861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1110" y="4836866"/>
            <a:ext cx="2211518" cy="1598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9522" y="2673197"/>
            <a:ext cx="2029892" cy="1861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628" y="2729320"/>
            <a:ext cx="1880326" cy="19423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9140" y="4816211"/>
            <a:ext cx="1555806" cy="16395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0359" y="739868"/>
            <a:ext cx="1927116" cy="18414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2403" y="2729320"/>
            <a:ext cx="1940373" cy="18284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72403" y="4705840"/>
            <a:ext cx="1892748" cy="17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08289" cy="72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58" y="0"/>
            <a:ext cx="820132" cy="71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7927"/>
            <a:ext cx="1508289" cy="1223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5534"/>
            <a:ext cx="1508289" cy="1688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440" y="807927"/>
            <a:ext cx="893310" cy="1152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440" y="2115534"/>
            <a:ext cx="2118310" cy="1688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019" y="0"/>
            <a:ext cx="2022638" cy="196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529" y="4985480"/>
            <a:ext cx="1082066" cy="1147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148" y="0"/>
            <a:ext cx="1682711" cy="19271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888409"/>
            <a:ext cx="1531754" cy="1588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5440" y="3888409"/>
            <a:ext cx="1277433" cy="10125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4615" y="3958604"/>
            <a:ext cx="1011939" cy="13286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2902" y="0"/>
            <a:ext cx="1688938" cy="16889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8999" y="2301981"/>
            <a:ext cx="2296587" cy="2060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3965" y="2219513"/>
            <a:ext cx="2528937" cy="21427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8999" y="4465172"/>
            <a:ext cx="2234889" cy="20236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4092" y="4465172"/>
            <a:ext cx="1648810" cy="22234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19815" y="4465172"/>
            <a:ext cx="2562939" cy="16268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0940" y="171841"/>
            <a:ext cx="1765119" cy="15170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9703" y="115768"/>
            <a:ext cx="1935399" cy="17292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89989" y="2301981"/>
            <a:ext cx="1720788" cy="15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images on halo removal =&gt; see slides</a:t>
            </a:r>
          </a:p>
          <a:p>
            <a:r>
              <a:rPr lang="en-US" dirty="0" smtClean="0"/>
              <a:t>DIC: phase integration (simulation). Experimental still doesn’t work yet. I am still trying to make it work.</a:t>
            </a:r>
          </a:p>
          <a:p>
            <a:r>
              <a:rPr lang="en-US" dirty="0" smtClean="0"/>
              <a:t>FT-IR: ran Weiner and our algorithm on new data from </a:t>
            </a:r>
            <a:r>
              <a:rPr lang="en-US" dirty="0" err="1" smtClean="0"/>
              <a:t>Rohit</a:t>
            </a:r>
            <a:r>
              <a:rPr lang="en-US" dirty="0" smtClean="0"/>
              <a:t>. Will send him results next week.</a:t>
            </a:r>
          </a:p>
          <a:p>
            <a:r>
              <a:rPr lang="en-US" dirty="0" smtClean="0"/>
              <a:t>Diagnosis: Add a new class for handling outlier. Ran image segmentation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1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80" y="150826"/>
            <a:ext cx="2909088" cy="2901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150827"/>
            <a:ext cx="2960016" cy="294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71" y="150826"/>
            <a:ext cx="2912882" cy="290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980" y="3299380"/>
            <a:ext cx="2993699" cy="2736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7" y="3195685"/>
            <a:ext cx="3006228" cy="2736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386" y="3299380"/>
            <a:ext cx="2920985" cy="26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Some figures on G3 vs G4 (core diagnosis)</vt:lpstr>
      <vt:lpstr>PowerPoint Presentation</vt:lpstr>
      <vt:lpstr>PowerPoint Presentation</vt:lpstr>
      <vt:lpstr>Other works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figures on G3 vs G4 (core diagnosis)</dc:title>
  <dc:creator>Nikon</dc:creator>
  <cp:lastModifiedBy>Nikon</cp:lastModifiedBy>
  <cp:revision>11</cp:revision>
  <dcterms:created xsi:type="dcterms:W3CDTF">2015-03-05T12:53:37Z</dcterms:created>
  <dcterms:modified xsi:type="dcterms:W3CDTF">2015-03-05T13:56:24Z</dcterms:modified>
</cp:coreProperties>
</file>